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38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미세먼지 보고서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8747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본 보고서는 미세먼지의 정의, 인체 건강에 미치는 영향, 발생 원인 및 예방 대책에 대해 상세히 분석합니다. 미세먼지는 우리 건강에 심각한 위협이 되므로, 정확한 이해와 적절한 대응이 중요합니다. 이 보고서를 통해 미세먼지에 대한 인식을 높이고, 효과적인 예방 및 관리 방안을 모색하고자 합니다.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1114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9FED1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71868" y="5443776"/>
            <a:ext cx="17942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종김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294233"/>
            <a:ext cx="175271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작성자: 종윤 김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4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미세먼지의 정의 및 분류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미세먼지 (PM10)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63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지름 10㎛ 이하의 입자로, 주로 황사, 건설 현장, 도로 먼지 등에서 발생합니다. 기관지까지 도달하여 호흡기 질환을 유발할 수 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32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초미세먼지 (PM2.5)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90632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지름 2.5㎛ 이하의 더 작은 입자로, 화석 연료 연소, 자동차 배기가스, 공장 배출가스 등에서 발생합니다. 폐포까지 침투하여 혈액 순환계에도 영향을 미칠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미세먼지는 크기에 따라 PM10과 PM2.5로 분류됩니다. PM2.5는 PM10보다 더 작은 입자로, 폐포까지 침투할 수 있으며, 혈액 속으로도 유입될 가능성이 높아 건강에 더욱 해롭습니다.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1353"/>
            <a:ext cx="6066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미세먼지의 주요 구성 성분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5029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84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이온 성분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751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황산염, 질산염, 암모늄 등을 포함합니다.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5029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584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탄소 성분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0751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유기 탄소, 원소 탄소 등을 포함합니다.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26219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496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금속 화합물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49870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다양한 금속 화합물을 포함합니다.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83953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미세먼지는 이온 성분, 탄소 성분, 금속 화합물 등을 포함하며, 발생 지역과 계절에 따라 구성 비율이 달라질 수 있습니다. PM2.5는 주로 대기 중 화학 반응으로 2차 생성되는 경우가 많아, 체류 시간이 길고 건강에 더욱 해로울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0432"/>
            <a:ext cx="6066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미세먼지의 인체 건강 영향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93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39316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호흡기계 질환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88358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폐 기능 저하, 만성 폐쇄성 폐 질환, 천식 악화 등을 유발할 수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25993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39316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심혈관계 질환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388358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혈압 상승, 동맥경화, 뇌졸중, 심근경색 등의 위험을 증가시킵니다.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25993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39316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기타 건강 영향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3883581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신경계 영향, 태아 성장 저해, 피부 노화 촉진 등 전신 건강에 광범위한 영향을 미칩니다.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559034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미세먼지는 호흡기계, 심혈관계, 신경계 등 다양한 건강 문제를 유발할 수 있습니다. 세계보건기구(WHO)는 미세먼지를 1군 발암 물질로 지정했으며, 장기간 노출 시 폐암 위험이 증가할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8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미세먼지 발생 원인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546985"/>
            <a:ext cx="30480" cy="2840712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0420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8021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844641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773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자연적 발생원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32642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황사, 화산 폭발, 산불 등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457581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43358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37840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4307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인위적 발생원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7979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산업 활동, 교통수단, 생활 활동 등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6280190" y="564284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미세먼지는 자연적 발생원과 인위적 발생원으로 나눌 수 있습니다. 인위적 발생원은 산업 활동, 교통수단, 생활 활동 등 인간의 활동으로 인해 발생하는 오염 물질을 의미합니다. 이러한 발생원을 줄이기 위한 노력이 필요합니다.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8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794" y="2792254"/>
            <a:ext cx="5530572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미세먼지 예방 대책: 개인 수칙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4" y="3638907"/>
            <a:ext cx="915353" cy="10984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0705" y="3821906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실외 활동 자제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830705" y="4217670"/>
            <a:ext cx="1215890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미세먼지 농도가 높은 날에는 외출을 최소화합니다.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4" y="4737378"/>
            <a:ext cx="915353" cy="10984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0705" y="4920377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마스크 착용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830705" y="5316141"/>
            <a:ext cx="1215890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KF80 이상 등급의 마스크를 사용합니다.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4" y="5835848"/>
            <a:ext cx="915353" cy="10984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0705" y="6018848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실내 공기 관리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830705" y="6414611"/>
            <a:ext cx="1215890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공기청정기 사용, 환기 시기 조절 등을 통해 실내 공기를 관리합니다.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640794" y="7140178"/>
            <a:ext cx="13348811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미세먼지로부터 건강을 보호하기 위해 개인 예방 수칙을 준수하는 것이 중요합니다. 실외 활동을 자제하고, 마스크를 착용하며, 실내 공기를 관리하여 미세먼지 노출을 최소화해야 합니다.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73747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미세먼지 예방 대책: 사회적 노력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배출 규제 강화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산업체 및 교통수단의 오염물질 배출 관리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71856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461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친환경 에너지 확대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95215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재생에너지 활용 및 화석 연료 사용 감축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76748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732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국제 협력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22327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주변국과의 협력을 통한 대기오염 저감 대책 마련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49366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미세먼지 문제 해결을 위해서는 정부 및 사회적 차원의 노력이 필요합니다. 대기오염 배출 규제 강화, 친환경 에너지 사용 확대, 국제 협력 등을 통해 미세먼지 발생을 줄여야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결론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미세먼지는 건강에 심각한 영향을 미칠 수 있으며, 특히 PM2.5는 혈액을 통해 전신에 악영향을 미칠 수 있습니다. 이에 따라 개인적인 예방 조치는 물론, 정부 차원의 대기오염 저감 정책이 필요합니다. 지속적인 연구와 정책 개선을 통해 미세먼지로 인한 건강 피해를 최소화하는 노력이 요구됩니다.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2025-03-20T17:23:21Z</dcterms:created>
  <dcterms:modified xsi:type="dcterms:W3CDTF">2025-03-20T17:23:21Z</dcterms:modified>
</cp:coreProperties>
</file>